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6" r:id="rId4"/>
    <p:sldId id="268" r:id="rId5"/>
    <p:sldId id="269" r:id="rId6"/>
    <p:sldId id="257" r:id="rId7"/>
    <p:sldId id="267" r:id="rId8"/>
    <p:sldId id="258" r:id="rId9"/>
    <p:sldId id="259" r:id="rId10"/>
    <p:sldId id="260" r:id="rId11"/>
    <p:sldId id="261" r:id="rId12"/>
    <p:sldId id="262" r:id="rId13"/>
    <p:sldId id="264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7" d="100"/>
          <a:sy n="37" d="100"/>
        </p:scale>
        <p:origin x="41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CA38E-8657-4ECF-933A-B6F21B3AF79B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902BD-3BAC-48EA-85DC-941626FED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0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44E2-A623-4C50-A7E9-488E1C2CF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BF7F6-EC82-4CBE-BA25-36A934088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1DA92-3068-4625-86B4-DE6532F05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300EC-8700-415E-9F39-E469835C4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A44B6-096B-46A0-AA18-045C91EB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5C47-E1C2-4242-88ED-D121A23B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97A77C-D78C-47D7-8364-8650315FC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4EAF8-AF82-4B6C-A779-5954E5B59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1C773-81C0-4178-B226-13703379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3F929-CE73-41C2-B866-0674B00C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4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FC8AE5-93F6-4410-95E1-FA150769FF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8E242-62C6-4703-9295-66611B092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8F646-34FB-4455-8708-4AF12F69B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6E0E3-895F-41A2-B538-0781322D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45672-9E2C-496E-A28F-5F0DAE8E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7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EC65-097D-43C7-8D05-70243764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57E82-0964-48A2-915A-288855D2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60B47-8BFF-4B8A-A7B0-52F9F2E1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F435C-ECD0-422E-81A9-897271EB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8E83E-FEB1-4CC2-B6E7-AF85CA12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3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6978-2555-4FE2-91BA-CAFE204E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595DE-8C92-45A8-9DC8-B86FD74DC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21C7C-3CA3-4A05-9BA1-457EB171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FA844-6FA0-41A0-828F-685C7603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604D-430C-4E2F-964B-BA71236B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4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9834-667B-47A4-BF7A-B695582F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70E4-D186-4C5C-99DE-4EF4EBB29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DE9D5-7FF0-4EDC-AF92-3F94BE3F8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B4090-A635-41D4-B9B6-A7B33D54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58BF5-3BE7-4C1A-A746-D684E4D9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428C-3EBB-4160-9038-BD21FDD2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6D6A-C090-4ADA-9EDB-1AA54C1F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CEF37-45EB-415C-8BE7-2CAAFF43F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6661A-8478-41A5-844B-F732EEFC7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2E30E-D0DA-446E-9811-A09EC12FB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54EC3C-5227-4094-9AE5-85315BC5B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62756C-6FD9-4C83-96BC-632BAF792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47DF0-FE01-4796-853A-2E56EA338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D6489-D6B6-4B67-AB16-75CA320E4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2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8552-A912-4301-A739-960B9610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3B8707-4800-4786-993B-55AB64CA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22843-7D76-4257-84B0-B54019679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F9D51-6381-414A-A4EF-C95336BF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71D47-C1F6-4B22-A3B3-072E7951E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519F3-881F-4550-B2FD-5B4A8FE73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D5B99-FB10-43F5-98D6-7659FE22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1FD72-0619-46F6-8BA8-AAEB6765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06A87-0187-4EFD-8055-00FC462F1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F2EC6-28E3-409A-90CE-1E59521A9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97DDC-73A1-4857-B993-68C9C5E5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38CD2-1FE2-4D49-AAEB-2C5482BF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4E4E5-B915-4D58-89A6-05877DB9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45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CCE7-0442-4295-AB9E-5A45A70A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B8D1B-2203-4833-8968-E4A6BF099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4B17D-2112-4CA0-AECE-5A9BEB314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C59EA-A130-4278-A3BC-863B7C03D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D0D79-167E-41FD-8307-B47C2591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DFA9A-71D0-42E6-AF0B-FE3A4F84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22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B3459-95D8-435A-8C1D-19C2D794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18D4C-B022-42ED-AFF8-AD7FC7622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7F055-7839-4461-9A21-26AB6B82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9FD23-3B44-4708-90A4-258DAD180B1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DE30C-4CD8-475B-89E5-6C9AD746F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0CCB5-CC5F-435B-A016-B8222211E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0384F-1B7F-4EE1-8C3D-B7F4A3FAD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6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7930E4-A5A5-4D57-8B14-94E9D9C2F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7682" y="99086"/>
            <a:ext cx="3309466" cy="726823"/>
          </a:xfrm>
        </p:spPr>
        <p:txBody>
          <a:bodyPr>
            <a:no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與父母家人合照</a:t>
            </a:r>
            <a:endParaRPr lang="en-US" sz="3200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E3F24-7385-4C91-8BE8-FFF155FD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480" y="631006"/>
            <a:ext cx="8037870" cy="586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26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3283C-5EFF-4C72-ADD4-322ECAD6D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05" y="597797"/>
            <a:ext cx="7696227" cy="57484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9F0331-8CB8-4928-B425-5AF479BBE5F2}"/>
              </a:ext>
            </a:extLst>
          </p:cNvPr>
          <p:cNvSpPr/>
          <p:nvPr/>
        </p:nvSpPr>
        <p:spPr>
          <a:xfrm>
            <a:off x="4316636" y="0"/>
            <a:ext cx="38491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柰良公園鹿群的歡樂</a:t>
            </a:r>
          </a:p>
        </p:txBody>
      </p:sp>
    </p:spTree>
    <p:extLst>
      <p:ext uri="{BB962C8B-B14F-4D97-AF65-F5344CB8AC3E}">
        <p14:creationId xmlns:p14="http://schemas.microsoft.com/office/powerpoint/2010/main" val="268304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5E461-C37C-4393-9B09-7AE271CA55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322" y="532749"/>
            <a:ext cx="8079706" cy="60597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D42D56-8B77-4818-A8D5-3274CF12D155}"/>
              </a:ext>
            </a:extLst>
          </p:cNvPr>
          <p:cNvSpPr/>
          <p:nvPr/>
        </p:nvSpPr>
        <p:spPr>
          <a:xfrm>
            <a:off x="4535278" y="-52026"/>
            <a:ext cx="27557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富士山河口湖</a:t>
            </a:r>
          </a:p>
        </p:txBody>
      </p:sp>
    </p:spTree>
    <p:extLst>
      <p:ext uri="{BB962C8B-B14F-4D97-AF65-F5344CB8AC3E}">
        <p14:creationId xmlns:p14="http://schemas.microsoft.com/office/powerpoint/2010/main" val="438203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7E70B-E51F-400C-B37F-C9BF1674A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67" y="697606"/>
            <a:ext cx="7715562" cy="57628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818588-2E0E-4DC6-B14A-849C9B7929A1}"/>
              </a:ext>
            </a:extLst>
          </p:cNvPr>
          <p:cNvSpPr/>
          <p:nvPr/>
        </p:nvSpPr>
        <p:spPr>
          <a:xfrm>
            <a:off x="4582908" y="29497"/>
            <a:ext cx="2704480" cy="589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日本東京皇居</a:t>
            </a:r>
          </a:p>
        </p:txBody>
      </p:sp>
    </p:spTree>
    <p:extLst>
      <p:ext uri="{BB962C8B-B14F-4D97-AF65-F5344CB8AC3E}">
        <p14:creationId xmlns:p14="http://schemas.microsoft.com/office/powerpoint/2010/main" val="2455173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94C335-715B-4DD8-88E5-6DE3D50BB0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11" y="620529"/>
            <a:ext cx="7778367" cy="5809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D65DAC-9CE1-468B-A038-0ACAB27F4D1C}"/>
              </a:ext>
            </a:extLst>
          </p:cNvPr>
          <p:cNvSpPr txBox="1"/>
          <p:nvPr/>
        </p:nvSpPr>
        <p:spPr>
          <a:xfrm>
            <a:off x="4769743" y="35754"/>
            <a:ext cx="232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2017</a:t>
            </a:r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遊日本</a:t>
            </a:r>
            <a:endParaRPr lang="en-US" sz="3200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2154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84B729-9BDF-44CF-A2C4-F43F02336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44" y="584775"/>
            <a:ext cx="7895463" cy="5897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29E399-9792-41E0-A241-D230C25CAF02}"/>
              </a:ext>
            </a:extLst>
          </p:cNvPr>
          <p:cNvSpPr/>
          <p:nvPr/>
        </p:nvSpPr>
        <p:spPr>
          <a:xfrm>
            <a:off x="4661059" y="0"/>
            <a:ext cx="34440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2018</a:t>
            </a:r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遊北京長城</a:t>
            </a:r>
          </a:p>
        </p:txBody>
      </p:sp>
    </p:spTree>
    <p:extLst>
      <p:ext uri="{BB962C8B-B14F-4D97-AF65-F5344CB8AC3E}">
        <p14:creationId xmlns:p14="http://schemas.microsoft.com/office/powerpoint/2010/main" val="380002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8AF511-3A67-46EA-8308-55F520C20AAD}"/>
              </a:ext>
            </a:extLst>
          </p:cNvPr>
          <p:cNvSpPr txBox="1"/>
          <p:nvPr/>
        </p:nvSpPr>
        <p:spPr>
          <a:xfrm>
            <a:off x="4423597" y="0"/>
            <a:ext cx="3617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中學及師專學生照</a:t>
            </a:r>
            <a:endParaRPr lang="en-US" sz="3200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5C07C-06C6-466A-A6A2-189D1773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48" y="584775"/>
            <a:ext cx="8805271" cy="57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81EEAB-F310-4DA0-91F2-2656929C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50" y="584775"/>
            <a:ext cx="4580329" cy="58678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91081-C0DF-4AB3-B4FB-FFB2A443A24E}"/>
              </a:ext>
            </a:extLst>
          </p:cNvPr>
          <p:cNvSpPr txBox="1"/>
          <p:nvPr/>
        </p:nvSpPr>
        <p:spPr>
          <a:xfrm>
            <a:off x="4479001" y="0"/>
            <a:ext cx="2817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結婚照與花童</a:t>
            </a:r>
            <a:endParaRPr lang="en-US" sz="3200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216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DF36B-DA8F-4FD7-B33A-743DB7DB0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94" y="621794"/>
            <a:ext cx="4071519" cy="5860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51488C-B4E0-408F-B7CA-E8FCC0D7F95A}"/>
              </a:ext>
            </a:extLst>
          </p:cNvPr>
          <p:cNvSpPr txBox="1"/>
          <p:nvPr/>
        </p:nvSpPr>
        <p:spPr>
          <a:xfrm>
            <a:off x="4789797" y="0"/>
            <a:ext cx="2280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與姊妹合照</a:t>
            </a:r>
            <a:endParaRPr lang="en-US" sz="3200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4800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DA5FD-D92B-4A00-BCFC-7D84DB59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68" y="675625"/>
            <a:ext cx="8626188" cy="5819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51488C-B4E0-408F-B7CA-E8FCC0D7F95A}"/>
              </a:ext>
            </a:extLst>
          </p:cNvPr>
          <p:cNvSpPr txBox="1"/>
          <p:nvPr/>
        </p:nvSpPr>
        <p:spPr>
          <a:xfrm>
            <a:off x="4753525" y="70128"/>
            <a:ext cx="2280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與姊妹合照</a:t>
            </a:r>
            <a:endParaRPr lang="en-US" sz="3200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117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D0BF4-6930-42E5-8674-025C1FD25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53" y="651559"/>
            <a:ext cx="8043521" cy="5837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51488C-B4E0-408F-B7CA-E8FCC0D7F95A}"/>
              </a:ext>
            </a:extLst>
          </p:cNvPr>
          <p:cNvSpPr txBox="1"/>
          <p:nvPr/>
        </p:nvSpPr>
        <p:spPr>
          <a:xfrm>
            <a:off x="4842016" y="44245"/>
            <a:ext cx="2280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與姊妹合照</a:t>
            </a:r>
            <a:endParaRPr lang="en-US" sz="3200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628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0DC12-2F40-476C-864E-CDC0556D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91" y="523220"/>
            <a:ext cx="4988271" cy="5982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136638-1360-4896-9B0E-E0AEA2C7E072}"/>
              </a:ext>
            </a:extLst>
          </p:cNvPr>
          <p:cNvSpPr txBox="1"/>
          <p:nvPr/>
        </p:nvSpPr>
        <p:spPr>
          <a:xfrm>
            <a:off x="3636691" y="-61555"/>
            <a:ext cx="4783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與姊妹參加明智彬彬婚禮</a:t>
            </a:r>
            <a:endParaRPr lang="en-US" sz="3200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5351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8FC54B-D87F-4BBB-8AFA-55717B6D0697}"/>
              </a:ext>
            </a:extLst>
          </p:cNvPr>
          <p:cNvSpPr/>
          <p:nvPr/>
        </p:nvSpPr>
        <p:spPr>
          <a:xfrm>
            <a:off x="3985710" y="0"/>
            <a:ext cx="44061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參加哥哥孫女結婚喜宴</a:t>
            </a:r>
            <a:endParaRPr lang="en-US" sz="3200" b="1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BF5A4-E97E-4CFC-9CBA-89AA3D468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30" y="630185"/>
            <a:ext cx="8594905" cy="58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26D96-0598-4599-8908-03669135A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30" y="590383"/>
            <a:ext cx="7803280" cy="5828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518547-4B36-40C6-A131-976045E3AF16}"/>
              </a:ext>
            </a:extLst>
          </p:cNvPr>
          <p:cNvSpPr/>
          <p:nvPr/>
        </p:nvSpPr>
        <p:spPr>
          <a:xfrm>
            <a:off x="3944997" y="5608"/>
            <a:ext cx="39797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 smtClean="0">
                <a:latin typeface="DFKai-SB" panose="03000509000000000000" pitchFamily="65" charset="-120"/>
                <a:ea typeface="DFKai-SB" panose="03000509000000000000" pitchFamily="65" charset="-120"/>
              </a:rPr>
              <a:t>與</a:t>
            </a:r>
            <a:r>
              <a:rPr lang="zh-TW" altLang="en-US" sz="3200" b="1" dirty="0">
                <a:latin typeface="DFKai-SB" panose="03000509000000000000" pitchFamily="65" charset="-120"/>
                <a:ea typeface="DFKai-SB" panose="03000509000000000000" pitchFamily="65" charset="-120"/>
              </a:rPr>
              <a:t>彬彬合照於大坂城</a:t>
            </a:r>
          </a:p>
        </p:txBody>
      </p:sp>
    </p:spTree>
    <p:extLst>
      <p:ext uri="{BB962C8B-B14F-4D97-AF65-F5344CB8AC3E}">
        <p14:creationId xmlns:p14="http://schemas.microsoft.com/office/powerpoint/2010/main" val="3911676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97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DFKai-SB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</dc:creator>
  <cp:lastModifiedBy>Hsiao, Casey</cp:lastModifiedBy>
  <cp:revision>34</cp:revision>
  <dcterms:created xsi:type="dcterms:W3CDTF">2023-04-11T02:27:07Z</dcterms:created>
  <dcterms:modified xsi:type="dcterms:W3CDTF">2023-04-14T07:31:16Z</dcterms:modified>
</cp:coreProperties>
</file>